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Quinla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44" autoAdjust="0"/>
  </p:normalViewPr>
  <p:slideViewPr>
    <p:cSldViewPr snapToGrid="0" snapToObjects="1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A359-2FB3-4847-9D97-3491754AA7F9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9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5DAC-1A13-D34F-9418-D6257772B49C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0D93-568E-6D41-8E6D-0963A71A503C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4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03A-2399-D64A-8203-C8F297F981E8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4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1F39-3D09-F149-B1A1-DC2A7DB4A435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8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68502"/>
            <a:ext cx="5384800" cy="41576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68502"/>
            <a:ext cx="5384800" cy="41576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E973-E761-9943-801C-DE1E51E28431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7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E534-2B3A-FA4B-B87A-8AC244117610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1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FFB5-C0BC-DE4D-9A38-E0EE75FC9E15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3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570F-F7E3-1F40-B6F3-59FE945D5A70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9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E9B0-C3DF-544F-BB14-A487ECCC7F43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8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B1CF-5E0C-5D41-A3E2-D78942339385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5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900113"/>
            <a:ext cx="109728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3022600"/>
            <a:ext cx="109728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44504B-B211-B34D-97AF-78446C71FCDD}" type="datetimeFigureOut">
              <a:rPr lang="en-US" smtClean="0"/>
              <a:pPr>
                <a:defRPr/>
              </a:pPr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7D4D9B-5776-5D4E-B4DA-FEAAB491613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7936"/>
            <a:ext cx="12192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4267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67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33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0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FC153A-AB16-C14D-B41F-0F639EDC95E3}"/>
              </a:ext>
            </a:extLst>
          </p:cNvPr>
          <p:cNvSpPr txBox="1">
            <a:spLocks/>
          </p:cNvSpPr>
          <p:nvPr/>
        </p:nvSpPr>
        <p:spPr>
          <a:xfrm>
            <a:off x="272955" y="272955"/>
            <a:ext cx="11709779" cy="1681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Scott Hall: The Linchpin for the Prestage Department of Poultry Science Vision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Scott Hall, home to the Prestage Department of Poultry Science at NC State">
            <a:extLst>
              <a:ext uri="{FF2B5EF4-FFF2-40B4-BE49-F238E27FC236}">
                <a16:creationId xmlns:a16="http://schemas.microsoft.com/office/drawing/2014/main" id="{5A33D033-85D5-C348-9716-C1CBE6221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8927" y="2054867"/>
            <a:ext cx="7843373" cy="441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34DD6-3CFF-C044-A6A2-5FF1D742F4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519" y="1815544"/>
            <a:ext cx="3426206" cy="2569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3824C8-9FB3-934D-A9DF-90C440B5DF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590" y="1815544"/>
            <a:ext cx="3415748" cy="2561811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59E482BD-9DA7-B241-9715-63D3F73405DD}"/>
              </a:ext>
            </a:extLst>
          </p:cNvPr>
          <p:cNvSpPr txBox="1">
            <a:spLocks/>
          </p:cNvSpPr>
          <p:nvPr/>
        </p:nvSpPr>
        <p:spPr>
          <a:xfrm>
            <a:off x="599661" y="365125"/>
            <a:ext cx="109858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Teaching: Facility to attract and educate both undergraduate and graduate students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192143-96C9-EE4B-92B4-92CEAD21F6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61" y="1815544"/>
            <a:ext cx="3415748" cy="25618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04B816-36DE-7244-BD1D-340CEEF18D9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2" y="4020412"/>
            <a:ext cx="3421684" cy="25662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ECFE09-9970-8B45-B10A-BDC1F259B9F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740538" y="4020412"/>
            <a:ext cx="3426203" cy="256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DF8C40CA-AE33-F443-8820-55A9B5151BC8}"/>
              </a:ext>
            </a:extLst>
          </p:cNvPr>
          <p:cNvSpPr txBox="1">
            <a:spLocks/>
          </p:cNvSpPr>
          <p:nvPr/>
        </p:nvSpPr>
        <p:spPr bwMode="auto">
          <a:xfrm>
            <a:off x="612742" y="365125"/>
            <a:ext cx="109728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609585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219170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828754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438339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Extension: Central location for all PDPS faculty and staff  to educate  industry partners and campus community visitors 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113351-DD78-CC48-AC91-B244ABED19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92052" y="2957815"/>
            <a:ext cx="3822561" cy="28669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7683C9-DF8C-6D4D-9CAC-5BB1CBD658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847" y="2575711"/>
            <a:ext cx="3812339" cy="28592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1F4BB6-0969-0646-8696-CFD82CC0C0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56" y="2021330"/>
            <a:ext cx="3792725" cy="28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7CD4A08-20AD-B34A-9640-3818371953E1}"/>
              </a:ext>
            </a:extLst>
          </p:cNvPr>
          <p:cNvSpPr txBox="1">
            <a:spLocks/>
          </p:cNvSpPr>
          <p:nvPr/>
        </p:nvSpPr>
        <p:spPr>
          <a:xfrm>
            <a:off x="612742" y="365125"/>
            <a:ext cx="10972800" cy="1657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Research: Facility to support both basic and applied poultry research aimed at addressing the current and future needs of the poultry industry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0A224-6EB0-DD4C-819F-22FDE4C400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34" y="2022787"/>
            <a:ext cx="3773111" cy="2829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BA0E9B-3B6E-164E-AEF9-C0D56E55F8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654" y="2764909"/>
            <a:ext cx="3725641" cy="2794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470484-7FDB-7F4A-B7A2-F152760181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793" y="3613050"/>
            <a:ext cx="3732762" cy="279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state-cals-ppt-widescreen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2144D70-2317-8E43-A669-44B01C69EB94}" vid="{E1224649-E3C8-4142-B707-3AAB28B39A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66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Calibri</vt:lpstr>
      <vt:lpstr>ncstate-cals-ppt-widescreen-template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Scott Hall</dc:title>
  <dc:creator>Robert Byron Beckstead</dc:creator>
  <cp:lastModifiedBy>Rhea Marie Hebert</cp:lastModifiedBy>
  <cp:revision>21</cp:revision>
  <dcterms:created xsi:type="dcterms:W3CDTF">2018-06-04T15:32:11Z</dcterms:created>
  <dcterms:modified xsi:type="dcterms:W3CDTF">2018-06-18T15:28:08Z</dcterms:modified>
</cp:coreProperties>
</file>