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33"/>
    <p:restoredTop sz="94830"/>
  </p:normalViewPr>
  <p:slideViewPr>
    <p:cSldViewPr snapToGrid="0">
      <p:cViewPr varScale="1">
        <p:scale>
          <a:sx n="117" d="100"/>
          <a:sy n="117" d="100"/>
        </p:scale>
        <p:origin x="11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90;p1">
            <a:extLst>
              <a:ext uri="{FF2B5EF4-FFF2-40B4-BE49-F238E27FC236}">
                <a16:creationId xmlns:a16="http://schemas.microsoft.com/office/drawing/2014/main" id="{A949B59B-0F90-CD37-DDE7-E4E070FC613F}"/>
              </a:ext>
            </a:extLst>
          </p:cNvPr>
          <p:cNvSpPr txBox="1"/>
          <p:nvPr userDrawn="1"/>
        </p:nvSpPr>
        <p:spPr>
          <a:xfrm>
            <a:off x="4879279" y="1596947"/>
            <a:ext cx="6922008" cy="892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>
              <a:buClr>
                <a:srgbClr val="FFFFFF"/>
              </a:buClr>
              <a:buSzPts val="600"/>
            </a:pPr>
            <a:r>
              <a:rPr lang="en-US" sz="2000" b="1" i="1" dirty="0">
                <a:solidFill>
                  <a:srgbClr val="F4C323"/>
                </a:solidFill>
                <a:latin typeface="Calibri" panose="020F0502020204030204" pitchFamily="34" charset="0"/>
                <a:cs typeface="Calibri" panose="020F0502020204030204" pitchFamily="34" charset="0"/>
                <a:sym typeface="Times New Roman"/>
              </a:rPr>
              <a:t>Hometown</a:t>
            </a:r>
          </a:p>
        </p:txBody>
      </p:sp>
      <p:sp>
        <p:nvSpPr>
          <p:cNvPr id="6" name="Google Shape;91;p1">
            <a:extLst>
              <a:ext uri="{FF2B5EF4-FFF2-40B4-BE49-F238E27FC236}">
                <a16:creationId xmlns:a16="http://schemas.microsoft.com/office/drawing/2014/main" id="{7C913007-DAF7-68F1-8914-B758C3E84E21}"/>
              </a:ext>
            </a:extLst>
          </p:cNvPr>
          <p:cNvSpPr txBox="1"/>
          <p:nvPr userDrawn="1"/>
        </p:nvSpPr>
        <p:spPr>
          <a:xfrm>
            <a:off x="4879279" y="2535380"/>
            <a:ext cx="6922008" cy="183149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>
              <a:buClr>
                <a:srgbClr val="FFFFFF"/>
              </a:buClr>
              <a:buSzPts val="600"/>
            </a:pPr>
            <a:r>
              <a:rPr lang="en-US" sz="2000" b="1" i="1" dirty="0">
                <a:solidFill>
                  <a:srgbClr val="F4C323"/>
                </a:solidFill>
                <a:latin typeface="Calibri" panose="020F0502020204030204" pitchFamily="34" charset="0"/>
                <a:cs typeface="Calibri" panose="020F0502020204030204" pitchFamily="34" charset="0"/>
                <a:sym typeface="Times New Roman"/>
              </a:rPr>
              <a:t>Acknowledgements</a:t>
            </a:r>
          </a:p>
          <a:p>
            <a:pPr>
              <a:buClr>
                <a:srgbClr val="FFFFFF"/>
              </a:buClr>
              <a:buSzPts val="600"/>
            </a:pPr>
            <a:endParaRPr sz="2400" b="1" dirty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" name="Google Shape;92;p1">
            <a:extLst>
              <a:ext uri="{FF2B5EF4-FFF2-40B4-BE49-F238E27FC236}">
                <a16:creationId xmlns:a16="http://schemas.microsoft.com/office/drawing/2014/main" id="{B2044978-E698-737F-6507-278F3DD2A80A}"/>
              </a:ext>
            </a:extLst>
          </p:cNvPr>
          <p:cNvSpPr/>
          <p:nvPr userDrawn="1"/>
        </p:nvSpPr>
        <p:spPr>
          <a:xfrm>
            <a:off x="4879279" y="4412506"/>
            <a:ext cx="6922008" cy="1831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>
              <a:buClr>
                <a:srgbClr val="FFFFFF"/>
              </a:buClr>
              <a:buSzPts val="600"/>
            </a:pPr>
            <a:r>
              <a:rPr lang="en-US" sz="2000" b="1" i="1" dirty="0">
                <a:solidFill>
                  <a:srgbClr val="F4C323"/>
                </a:solidFill>
                <a:latin typeface="Calibri" panose="020F0502020204030204" pitchFamily="34" charset="0"/>
                <a:cs typeface="Calibri" panose="020F0502020204030204" pitchFamily="34" charset="0"/>
                <a:sym typeface="Times New Roman"/>
              </a:rPr>
              <a:t>Plans After Graduation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88C7484-9E61-DC2E-DDE4-1F74697BC43E}"/>
              </a:ext>
            </a:extLst>
          </p:cNvPr>
          <p:cNvGrpSpPr/>
          <p:nvPr userDrawn="1"/>
        </p:nvGrpSpPr>
        <p:grpSpPr>
          <a:xfrm>
            <a:off x="0" y="6400800"/>
            <a:ext cx="12192000" cy="457200"/>
            <a:chOff x="0" y="614005"/>
            <a:chExt cx="12192000" cy="457200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2D5266E-2167-DA0E-1E06-A2847F4AD0D4}"/>
                </a:ext>
              </a:extLst>
            </p:cNvPr>
            <p:cNvSpPr/>
            <p:nvPr userDrawn="1"/>
          </p:nvSpPr>
          <p:spPr>
            <a:xfrm>
              <a:off x="0" y="614005"/>
              <a:ext cx="12192000" cy="4572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950BAC1-D415-8030-3D29-1A201E3BD79B}"/>
                </a:ext>
              </a:extLst>
            </p:cNvPr>
            <p:cNvSpPr txBox="1"/>
            <p:nvPr userDrawn="1"/>
          </p:nvSpPr>
          <p:spPr>
            <a:xfrm>
              <a:off x="2159660" y="669587"/>
              <a:ext cx="60196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i="0" spc="-80" baseline="0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Department of Food, Bioprocessing and Nutrition Sciences</a:t>
              </a:r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D4AA507E-8C00-92F1-14E4-64B4C06AC51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87906" y="753472"/>
              <a:ext cx="1914724" cy="177654"/>
            </a:xfrm>
            <a:prstGeom prst="rect">
              <a:avLst/>
            </a:prstGeom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EB5078F-BB66-7647-A021-6877352E30CE}"/>
                </a:ext>
              </a:extLst>
            </p:cNvPr>
            <p:cNvSpPr txBox="1"/>
            <p:nvPr userDrawn="1"/>
          </p:nvSpPr>
          <p:spPr>
            <a:xfrm>
              <a:off x="10899045" y="684976"/>
              <a:ext cx="121975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spc="-80" baseline="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919.515.2951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89135F9-60A4-87C1-3F6D-E69669C1DDB3}"/>
                </a:ext>
              </a:extLst>
            </p:cNvPr>
            <p:cNvSpPr txBox="1"/>
            <p:nvPr userDrawn="1"/>
          </p:nvSpPr>
          <p:spPr>
            <a:xfrm>
              <a:off x="9275496" y="669587"/>
              <a:ext cx="14930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spc="-80" baseline="0" dirty="0" err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fbns.ncsu.edu</a:t>
              </a:r>
              <a:endParaRPr lang="en-US" sz="1800" spc="-80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4111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770933-F234-10E1-E2C3-7CC2EE360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1DEE77-B1C3-D8CE-E4E7-BD12F1E074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9DF29-2F8D-6245-96B8-6E05D2259B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75B548F-FAA2-2C49-A7E2-B63A7FB32F9E}" type="datetimeFigureOut">
              <a:rPr lang="en-US" smtClean="0"/>
              <a:t>4/19/24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78FA78-ED14-EBFA-1FA8-16D9C5C805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82ADF0-0626-FDD4-0505-A569CDB7DE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6D56116-7076-AF43-80E6-92F9236A2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86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89;p1">
            <a:extLst>
              <a:ext uri="{FF2B5EF4-FFF2-40B4-BE49-F238E27FC236}">
                <a16:creationId xmlns:a16="http://schemas.microsoft.com/office/drawing/2014/main" id="{859A1462-98CA-0921-07B6-C1DD35459B53}"/>
              </a:ext>
            </a:extLst>
          </p:cNvPr>
          <p:cNvSpPr txBox="1"/>
          <p:nvPr/>
        </p:nvSpPr>
        <p:spPr>
          <a:xfrm>
            <a:off x="0" y="475550"/>
            <a:ext cx="12192000" cy="892796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ctr">
              <a:buClr>
                <a:srgbClr val="FFFFFF"/>
              </a:buClr>
              <a:buSzPts val="600"/>
            </a:pPr>
            <a:r>
              <a:rPr lang="en-US" sz="4000" b="1" dirty="0">
                <a:solidFill>
                  <a:srgbClr val="FFFFFF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Your Name Here</a:t>
            </a:r>
          </a:p>
        </p:txBody>
      </p:sp>
      <p:sp>
        <p:nvSpPr>
          <p:cNvPr id="6" name="Google Shape;90;p1">
            <a:extLst>
              <a:ext uri="{FF2B5EF4-FFF2-40B4-BE49-F238E27FC236}">
                <a16:creationId xmlns:a16="http://schemas.microsoft.com/office/drawing/2014/main" id="{BBC14F31-6BDF-7803-A544-62485895F092}"/>
              </a:ext>
            </a:extLst>
          </p:cNvPr>
          <p:cNvSpPr txBox="1"/>
          <p:nvPr/>
        </p:nvSpPr>
        <p:spPr>
          <a:xfrm>
            <a:off x="4879279" y="1959429"/>
            <a:ext cx="6922008" cy="530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>
              <a:buClr>
                <a:srgbClr val="FFFFFF"/>
              </a:buClr>
              <a:buSzPts val="600"/>
            </a:pPr>
            <a:r>
              <a:rPr lang="en-US" sz="20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Times New Roman"/>
              </a:rPr>
              <a:t>Anytown, State</a:t>
            </a:r>
            <a:endParaRPr sz="200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  <a:sym typeface="Times New Roman"/>
            </a:endParaRPr>
          </a:p>
        </p:txBody>
      </p:sp>
      <p:sp>
        <p:nvSpPr>
          <p:cNvPr id="7" name="Google Shape;91;p1">
            <a:extLst>
              <a:ext uri="{FF2B5EF4-FFF2-40B4-BE49-F238E27FC236}">
                <a16:creationId xmlns:a16="http://schemas.microsoft.com/office/drawing/2014/main" id="{F9A55F24-0117-92B1-0345-1FD676F85BB9}"/>
              </a:ext>
            </a:extLst>
          </p:cNvPr>
          <p:cNvSpPr txBox="1"/>
          <p:nvPr/>
        </p:nvSpPr>
        <p:spPr>
          <a:xfrm>
            <a:off x="4879279" y="2895600"/>
            <a:ext cx="6922008" cy="14712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>
              <a:buClr>
                <a:srgbClr val="FFFFFF"/>
              </a:buClr>
              <a:buSzPts val="600"/>
            </a:pPr>
            <a:r>
              <a:rPr lang="en-US" sz="20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Times New Roman"/>
              </a:rPr>
              <a:t>I would like to thank Papa Wolf and Momma Wolf, my Wolfpack instructors and friends. I did it!</a:t>
            </a:r>
          </a:p>
          <a:p>
            <a:pPr>
              <a:buClr>
                <a:srgbClr val="FFFFFF"/>
              </a:buClr>
              <a:buSzPts val="600"/>
            </a:pPr>
            <a:r>
              <a:rPr lang="en-US" sz="2000" i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Times New Roman"/>
              </a:rPr>
              <a:t>GO PACK!!</a:t>
            </a:r>
          </a:p>
          <a:p>
            <a:pPr>
              <a:buClr>
                <a:srgbClr val="FFFFFF"/>
              </a:buClr>
              <a:buSzPts val="600"/>
            </a:pPr>
            <a:endParaRPr sz="2400" dirty="0">
              <a:solidFill>
                <a:srgbClr val="FFFFFF"/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  <a:sym typeface="Times New Roman"/>
            </a:endParaRPr>
          </a:p>
        </p:txBody>
      </p:sp>
      <p:sp>
        <p:nvSpPr>
          <p:cNvPr id="8" name="Google Shape;92;p1">
            <a:extLst>
              <a:ext uri="{FF2B5EF4-FFF2-40B4-BE49-F238E27FC236}">
                <a16:creationId xmlns:a16="http://schemas.microsoft.com/office/drawing/2014/main" id="{FEE83245-FD44-A67E-9F44-D9F17B2F91D4}"/>
              </a:ext>
            </a:extLst>
          </p:cNvPr>
          <p:cNvSpPr/>
          <p:nvPr/>
        </p:nvSpPr>
        <p:spPr>
          <a:xfrm>
            <a:off x="4879279" y="4778829"/>
            <a:ext cx="6922008" cy="1216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>
              <a:buClr>
                <a:srgbClr val="FFFFFF"/>
              </a:buClr>
              <a:buSzPts val="600"/>
            </a:pPr>
            <a:r>
              <a:rPr lang="en-US" sz="20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Times New Roman"/>
              </a:rPr>
              <a:t>To find a job where I can showcase my skills to the fullest!</a:t>
            </a:r>
            <a:endParaRPr sz="200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  <a:sym typeface="Times New Roman"/>
            </a:endParaRPr>
          </a:p>
        </p:txBody>
      </p:sp>
      <p:pic>
        <p:nvPicPr>
          <p:cNvPr id="9" name="Google Shape;93;p1" descr="Image result for Mr. Wolf Image NCSu">
            <a:extLst>
              <a:ext uri="{FF2B5EF4-FFF2-40B4-BE49-F238E27FC236}">
                <a16:creationId xmlns:a16="http://schemas.microsoft.com/office/drawing/2014/main" id="{50C89A81-7EA4-D540-40C4-2D90049DFF6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54796" y="1480453"/>
            <a:ext cx="4153195" cy="45145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144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EMPLATE 2024 FBNS Graduation-Slide-2024_16x9.potx" id="{FE1E69B3-C4C3-AF49-8C50-B329BC1B8448}" vid="{B3196214-C485-C249-9567-FD49B75FAB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44</Words>
  <Application>Microsoft Macintosh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S Miller</dc:creator>
  <cp:lastModifiedBy>Jill S Miller</cp:lastModifiedBy>
  <cp:revision>9</cp:revision>
  <dcterms:created xsi:type="dcterms:W3CDTF">2024-04-19T14:29:27Z</dcterms:created>
  <dcterms:modified xsi:type="dcterms:W3CDTF">2024-04-19T16:54:09Z</dcterms:modified>
</cp:coreProperties>
</file>