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8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5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1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3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5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5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9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9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1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5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5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11785-9843-4046-8758-D163B587271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11095-AED5-43B2-B7DA-897C378E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2887" y="583488"/>
            <a:ext cx="637464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Grain Production, Transportation, and Supply Chain Management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37713" y="4900788"/>
            <a:ext cx="5424985" cy="159678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Infrastructure: road maintenance, dredging</a:t>
            </a:r>
          </a:p>
          <a:p>
            <a:r>
              <a:rPr lang="en-US" sz="2200" dirty="0"/>
              <a:t>T</a:t>
            </a:r>
            <a:r>
              <a:rPr lang="en-US" sz="2200" dirty="0" smtClean="0"/>
              <a:t>ransportation policy: ELD mandate</a:t>
            </a:r>
          </a:p>
          <a:p>
            <a:r>
              <a:rPr lang="en-US" sz="2200" dirty="0" smtClean="0"/>
              <a:t>Technology: blockchain, self-driving trucks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183" y="583488"/>
            <a:ext cx="4919750" cy="3801625"/>
          </a:xfrm>
          <a:prstGeom prst="rect">
            <a:avLst/>
          </a:prstGeom>
        </p:spPr>
      </p:pic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>
          <a:xfrm>
            <a:off x="6967183" y="4707124"/>
            <a:ext cx="4919750" cy="185062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 smtClean="0"/>
              <a:t>Heidi Schweizer</a:t>
            </a:r>
          </a:p>
          <a:p>
            <a:pPr marL="0" indent="0" algn="r">
              <a:buNone/>
            </a:pPr>
            <a:r>
              <a:rPr lang="en-US" dirty="0"/>
              <a:t>e</a:t>
            </a:r>
            <a:r>
              <a:rPr lang="en-US" dirty="0" smtClean="0"/>
              <a:t>mail: hschwei@ncsu.edu</a:t>
            </a:r>
          </a:p>
          <a:p>
            <a:pPr marL="0" indent="0" algn="r">
              <a:buNone/>
            </a:pPr>
            <a:r>
              <a:rPr lang="en-US" dirty="0"/>
              <a:t>t</a:t>
            </a:r>
            <a:r>
              <a:rPr lang="en-US" dirty="0" smtClean="0"/>
              <a:t>witter</a:t>
            </a:r>
            <a:r>
              <a:rPr lang="en-US" dirty="0"/>
              <a:t>: @</a:t>
            </a:r>
            <a:r>
              <a:rPr lang="en-US" dirty="0" err="1"/>
              <a:t>heidipschweizer</a:t>
            </a: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088" y="1909051"/>
            <a:ext cx="3804234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Grain Production, Transportation, and Supply Chain Management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Grain Production, Transportation, and Supply Chain Management</dc:title>
  <dc:creator>Heidi Schweizer</dc:creator>
  <cp:lastModifiedBy>Margaret M Huffman</cp:lastModifiedBy>
  <cp:revision>8</cp:revision>
  <dcterms:created xsi:type="dcterms:W3CDTF">2018-11-13T16:23:31Z</dcterms:created>
  <dcterms:modified xsi:type="dcterms:W3CDTF">2018-11-14T18:49:16Z</dcterms:modified>
</cp:coreProperties>
</file>