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3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2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6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9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7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9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1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4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7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7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7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0310C-A325-4F1A-98D5-86238282FF9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F8DCD-C1D2-483F-9050-25B83033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6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/>
              <a:t>Water Resource Economics @NC State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55190" y="1391963"/>
            <a:ext cx="6084795" cy="597450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r>
              <a:rPr lang="en-US" sz="2800" b="0" cap="small" dirty="0">
                <a:solidFill>
                  <a:schemeClr val="tx2"/>
                </a:solidFill>
              </a:rPr>
              <a:t>Research | Teaching | Outreach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8" y="2183908"/>
            <a:ext cx="5157787" cy="400575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Water in Agriculture</a:t>
            </a:r>
          </a:p>
          <a:p>
            <a:pPr lvl="1"/>
            <a:r>
              <a:rPr lang="en-US" i="1" dirty="0" smtClean="0"/>
              <a:t>Water table management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Water Quality</a:t>
            </a:r>
          </a:p>
          <a:p>
            <a:pPr lvl="1"/>
            <a:r>
              <a:rPr lang="en-US" i="1" dirty="0" smtClean="0"/>
              <a:t>Low-cost abatement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Climate Change</a:t>
            </a:r>
          </a:p>
          <a:p>
            <a:pPr lvl="1"/>
            <a:r>
              <a:rPr lang="en-US" i="1" dirty="0" smtClean="0"/>
              <a:t>Adaptation; irrigation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Water Conservation</a:t>
            </a:r>
          </a:p>
          <a:p>
            <a:pPr lvl="1"/>
            <a:r>
              <a:rPr lang="en-US" i="1" dirty="0" smtClean="0"/>
              <a:t>Price </a:t>
            </a:r>
            <a:r>
              <a:rPr lang="en-US" i="1" dirty="0" smtClean="0">
                <a:sym typeface="Wingdings" panose="05000000000000000000" pitchFamily="2" charset="2"/>
              </a:rPr>
              <a:t> behavior</a:t>
            </a:r>
            <a:endParaRPr lang="en-US" i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7265352" y="2183907"/>
            <a:ext cx="4090036" cy="1120943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email: eric.edwards@ncsu.edu</a:t>
            </a:r>
          </a:p>
          <a:p>
            <a:r>
              <a:rPr lang="en-US" sz="1800" dirty="0">
                <a:solidFill>
                  <a:schemeClr val="tx2"/>
                </a:solidFill>
              </a:rPr>
              <a:t>website: www.ericcedwards.com</a:t>
            </a:r>
          </a:p>
          <a:p>
            <a:r>
              <a:rPr lang="en-US" sz="1800" dirty="0">
                <a:solidFill>
                  <a:schemeClr val="tx2"/>
                </a:solidFill>
              </a:rPr>
              <a:t>twitter: @</a:t>
            </a:r>
            <a:r>
              <a:rPr lang="en-US" sz="1800" dirty="0" err="1" smtClean="0">
                <a:solidFill>
                  <a:schemeClr val="tx2"/>
                </a:solidFill>
              </a:rPr>
              <a:t>NCWaterEcon</a:t>
            </a:r>
            <a:endParaRPr lang="en-US" sz="1800" dirty="0">
              <a:solidFill>
                <a:schemeClr val="tx2"/>
              </a:solidFill>
            </a:endParaRP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352" y="3304850"/>
            <a:ext cx="2996883" cy="28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748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Water Resource Economics @NC State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Resource Economics @NC State</dc:title>
  <dc:creator>Eric C Edwards</dc:creator>
  <cp:lastModifiedBy>Margaret M Huffman</cp:lastModifiedBy>
  <cp:revision>3</cp:revision>
  <dcterms:created xsi:type="dcterms:W3CDTF">2018-11-13T15:56:05Z</dcterms:created>
  <dcterms:modified xsi:type="dcterms:W3CDTF">2018-11-14T18:44:33Z</dcterms:modified>
</cp:coreProperties>
</file>